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1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A9AC3-ED15-4F55-BD64-08E96E0E1F1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E281-15FF-4CBD-A2D2-FBB40FE56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433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A9AC3-ED15-4F55-BD64-08E96E0E1F1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E281-15FF-4CBD-A2D2-FBB40FE56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9486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A9AC3-ED15-4F55-BD64-08E96E0E1F1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E281-15FF-4CBD-A2D2-FBB40FE56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288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A9AC3-ED15-4F55-BD64-08E96E0E1F1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E281-15FF-4CBD-A2D2-FBB40FE56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7047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A9AC3-ED15-4F55-BD64-08E96E0E1F1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E281-15FF-4CBD-A2D2-FBB40FE56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6883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A9AC3-ED15-4F55-BD64-08E96E0E1F1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E281-15FF-4CBD-A2D2-FBB40FE56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25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A9AC3-ED15-4F55-BD64-08E96E0E1F1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E281-15FF-4CBD-A2D2-FBB40FE56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6461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A9AC3-ED15-4F55-BD64-08E96E0E1F1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E281-15FF-4CBD-A2D2-FBB40FE56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9097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A9AC3-ED15-4F55-BD64-08E96E0E1F1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E281-15FF-4CBD-A2D2-FBB40FE56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546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A9AC3-ED15-4F55-BD64-08E96E0E1F1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E281-15FF-4CBD-A2D2-FBB40FE56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7620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A9AC3-ED15-4F55-BD64-08E96E0E1F1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9E281-15FF-4CBD-A2D2-FBB40FE56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538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4A9AC3-ED15-4F55-BD64-08E96E0E1F1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9E281-15FF-4CBD-A2D2-FBB40FE56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5367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ChangeArrowheads="1"/>
          </p:cNvSpPr>
          <p:nvPr/>
        </p:nvSpPr>
        <p:spPr bwMode="auto">
          <a:xfrm>
            <a:off x="2143125" y="6237288"/>
            <a:ext cx="58134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>
                <a:solidFill>
                  <a:srgbClr val="000066"/>
                </a:solidFill>
              </a:rPr>
              <a:t>Докажем, что О – середина отрезка АВ.</a:t>
            </a:r>
          </a:p>
        </p:txBody>
      </p:sp>
      <p:grpSp>
        <p:nvGrpSpPr>
          <p:cNvPr id="177155" name="Group 3"/>
          <p:cNvGrpSpPr>
            <a:grpSpLocks/>
          </p:cNvGrpSpPr>
          <p:nvPr/>
        </p:nvGrpSpPr>
        <p:grpSpPr bwMode="auto">
          <a:xfrm>
            <a:off x="3635375" y="744538"/>
            <a:ext cx="2305050" cy="2986087"/>
            <a:chOff x="703" y="1605"/>
            <a:chExt cx="1390" cy="1881"/>
          </a:xfrm>
        </p:grpSpPr>
        <p:sp>
          <p:nvSpPr>
            <p:cNvPr id="177156" name="Freeform 4"/>
            <p:cNvSpPr>
              <a:spLocks/>
            </p:cNvSpPr>
            <p:nvPr/>
          </p:nvSpPr>
          <p:spPr bwMode="auto">
            <a:xfrm rot="-598683">
              <a:off x="1158" y="1605"/>
              <a:ext cx="766" cy="1823"/>
            </a:xfrm>
            <a:custGeom>
              <a:avLst/>
              <a:gdLst>
                <a:gd name="T0" fmla="*/ 0 w 1252"/>
                <a:gd name="T1" fmla="*/ 90 h 3125"/>
                <a:gd name="T2" fmla="*/ 227 w 1252"/>
                <a:gd name="T3" fmla="*/ 0 h 3125"/>
                <a:gd name="T4" fmla="*/ 1179 w 1252"/>
                <a:gd name="T5" fmla="*/ 2540 h 3125"/>
                <a:gd name="T6" fmla="*/ 1252 w 1252"/>
                <a:gd name="T7" fmla="*/ 3125 h 3125"/>
                <a:gd name="T8" fmla="*/ 952 w 1252"/>
                <a:gd name="T9" fmla="*/ 2630 h 3125"/>
                <a:gd name="T10" fmla="*/ 0 w 1252"/>
                <a:gd name="T11" fmla="*/ 90 h 3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52" h="3125">
                  <a:moveTo>
                    <a:pt x="0" y="90"/>
                  </a:moveTo>
                  <a:lnTo>
                    <a:pt x="227" y="0"/>
                  </a:lnTo>
                  <a:lnTo>
                    <a:pt x="1179" y="2540"/>
                  </a:lnTo>
                  <a:lnTo>
                    <a:pt x="1252" y="3125"/>
                  </a:lnTo>
                  <a:lnTo>
                    <a:pt x="952" y="2630"/>
                  </a:lnTo>
                  <a:lnTo>
                    <a:pt x="0" y="9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177157" name="Group 5"/>
            <p:cNvGrpSpPr>
              <a:grpSpLocks/>
            </p:cNvGrpSpPr>
            <p:nvPr/>
          </p:nvGrpSpPr>
          <p:grpSpPr bwMode="auto">
            <a:xfrm>
              <a:off x="703" y="1616"/>
              <a:ext cx="1390" cy="1870"/>
              <a:chOff x="703" y="1616"/>
              <a:chExt cx="1390" cy="1870"/>
            </a:xfrm>
          </p:grpSpPr>
          <p:grpSp>
            <p:nvGrpSpPr>
              <p:cNvPr id="177158" name="Group 6"/>
              <p:cNvGrpSpPr>
                <a:grpSpLocks/>
              </p:cNvGrpSpPr>
              <p:nvPr/>
            </p:nvGrpSpPr>
            <p:grpSpPr bwMode="auto">
              <a:xfrm>
                <a:off x="1848" y="3017"/>
                <a:ext cx="245" cy="343"/>
                <a:chOff x="1848" y="3017"/>
                <a:chExt cx="245" cy="343"/>
              </a:xfrm>
            </p:grpSpPr>
            <p:sp>
              <p:nvSpPr>
                <p:cNvPr id="177159" name="Freeform 7"/>
                <p:cNvSpPr>
                  <a:spLocks/>
                </p:cNvSpPr>
                <p:nvPr/>
              </p:nvSpPr>
              <p:spPr bwMode="auto">
                <a:xfrm>
                  <a:off x="1848" y="3017"/>
                  <a:ext cx="245" cy="339"/>
                </a:xfrm>
                <a:custGeom>
                  <a:avLst/>
                  <a:gdLst>
                    <a:gd name="T0" fmla="*/ 245 w 245"/>
                    <a:gd name="T1" fmla="*/ 339 h 339"/>
                    <a:gd name="T2" fmla="*/ 129 w 245"/>
                    <a:gd name="T3" fmla="*/ 0 h 339"/>
                    <a:gd name="T4" fmla="*/ 0 w 245"/>
                    <a:gd name="T5" fmla="*/ 83 h 339"/>
                    <a:gd name="T6" fmla="*/ 245 w 245"/>
                    <a:gd name="T7" fmla="*/ 339 h 3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45" h="339">
                      <a:moveTo>
                        <a:pt x="245" y="339"/>
                      </a:moveTo>
                      <a:lnTo>
                        <a:pt x="129" y="0"/>
                      </a:lnTo>
                      <a:lnTo>
                        <a:pt x="0" y="83"/>
                      </a:lnTo>
                      <a:lnTo>
                        <a:pt x="245" y="339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FF9900"/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9525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77160" name="Freeform 8"/>
                <p:cNvSpPr>
                  <a:spLocks/>
                </p:cNvSpPr>
                <p:nvPr/>
              </p:nvSpPr>
              <p:spPr bwMode="auto">
                <a:xfrm>
                  <a:off x="1980" y="3204"/>
                  <a:ext cx="112" cy="156"/>
                </a:xfrm>
                <a:custGeom>
                  <a:avLst/>
                  <a:gdLst>
                    <a:gd name="T0" fmla="*/ 56 w 112"/>
                    <a:gd name="T1" fmla="*/ 0 h 156"/>
                    <a:gd name="T2" fmla="*/ 0 w 112"/>
                    <a:gd name="T3" fmla="*/ 36 h 156"/>
                    <a:gd name="T4" fmla="*/ 112 w 112"/>
                    <a:gd name="T5" fmla="*/ 156 h 156"/>
                    <a:gd name="T6" fmla="*/ 56 w 112"/>
                    <a:gd name="T7" fmla="*/ 0 h 1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2" h="156">
                      <a:moveTo>
                        <a:pt x="56" y="0"/>
                      </a:moveTo>
                      <a:lnTo>
                        <a:pt x="0" y="36"/>
                      </a:lnTo>
                      <a:lnTo>
                        <a:pt x="112" y="156"/>
                      </a:lnTo>
                      <a:lnTo>
                        <a:pt x="56" y="0"/>
                      </a:lnTo>
                      <a:close/>
                    </a:path>
                  </a:pathLst>
                </a:cu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77161" name="Group 9"/>
              <p:cNvGrpSpPr>
                <a:grpSpLocks/>
              </p:cNvGrpSpPr>
              <p:nvPr/>
            </p:nvGrpSpPr>
            <p:grpSpPr bwMode="auto">
              <a:xfrm>
                <a:off x="703" y="1616"/>
                <a:ext cx="1158" cy="1870"/>
                <a:chOff x="2332" y="357"/>
                <a:chExt cx="1158" cy="1870"/>
              </a:xfrm>
            </p:grpSpPr>
            <p:sp>
              <p:nvSpPr>
                <p:cNvPr id="177162" name="Freeform 10"/>
                <p:cNvSpPr>
                  <a:spLocks/>
                </p:cNvSpPr>
                <p:nvPr/>
              </p:nvSpPr>
              <p:spPr bwMode="auto">
                <a:xfrm rot="-598683">
                  <a:off x="2820" y="357"/>
                  <a:ext cx="670" cy="1523"/>
                </a:xfrm>
                <a:custGeom>
                  <a:avLst/>
                  <a:gdLst>
                    <a:gd name="T0" fmla="*/ 867 w 1094"/>
                    <a:gd name="T1" fmla="*/ 2612 h 2612"/>
                    <a:gd name="T2" fmla="*/ 1094 w 1094"/>
                    <a:gd name="T3" fmla="*/ 2522 h 2612"/>
                    <a:gd name="T4" fmla="*/ 1016 w 1094"/>
                    <a:gd name="T5" fmla="*/ 2554 h 2612"/>
                    <a:gd name="T6" fmla="*/ 84 w 1094"/>
                    <a:gd name="T7" fmla="*/ 0 h 2612"/>
                    <a:gd name="T8" fmla="*/ 0 w 1094"/>
                    <a:gd name="T9" fmla="*/ 30 h 2612"/>
                    <a:gd name="T10" fmla="*/ 940 w 1094"/>
                    <a:gd name="T11" fmla="*/ 2584 h 26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094" h="2612">
                      <a:moveTo>
                        <a:pt x="867" y="2612"/>
                      </a:moveTo>
                      <a:lnTo>
                        <a:pt x="1094" y="2522"/>
                      </a:lnTo>
                      <a:lnTo>
                        <a:pt x="1016" y="2554"/>
                      </a:lnTo>
                      <a:lnTo>
                        <a:pt x="84" y="0"/>
                      </a:lnTo>
                      <a:lnTo>
                        <a:pt x="0" y="30"/>
                      </a:lnTo>
                      <a:lnTo>
                        <a:pt x="940" y="2584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grpSp>
              <p:nvGrpSpPr>
                <p:cNvPr id="177163" name="Group 11"/>
                <p:cNvGrpSpPr>
                  <a:grpSpLocks/>
                </p:cNvGrpSpPr>
                <p:nvPr/>
              </p:nvGrpSpPr>
              <p:grpSpPr bwMode="auto">
                <a:xfrm>
                  <a:off x="2332" y="496"/>
                  <a:ext cx="657" cy="1731"/>
                  <a:chOff x="2332" y="496"/>
                  <a:chExt cx="657" cy="1731"/>
                </a:xfrm>
              </p:grpSpPr>
              <p:sp>
                <p:nvSpPr>
                  <p:cNvPr id="177164" name="Freeform 12"/>
                  <p:cNvSpPr>
                    <a:spLocks/>
                  </p:cNvSpPr>
                  <p:nvPr/>
                </p:nvSpPr>
                <p:spPr bwMode="auto">
                  <a:xfrm rot="1453774">
                    <a:off x="2332" y="496"/>
                    <a:ext cx="216" cy="1731"/>
                  </a:xfrm>
                  <a:custGeom>
                    <a:avLst/>
                    <a:gdLst>
                      <a:gd name="T0" fmla="*/ 227 w 227"/>
                      <a:gd name="T1" fmla="*/ 136 h 1859"/>
                      <a:gd name="T2" fmla="*/ 0 w 227"/>
                      <a:gd name="T3" fmla="*/ 1859 h 1859"/>
                      <a:gd name="T4" fmla="*/ 0 w 227"/>
                      <a:gd name="T5" fmla="*/ 1633 h 1859"/>
                      <a:gd name="T6" fmla="*/ 137 w 227"/>
                      <a:gd name="T7" fmla="*/ 0 h 18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27" h="1859">
                        <a:moveTo>
                          <a:pt x="227" y="136"/>
                        </a:moveTo>
                        <a:lnTo>
                          <a:pt x="0" y="1859"/>
                        </a:lnTo>
                        <a:lnTo>
                          <a:pt x="0" y="1633"/>
                        </a:lnTo>
                        <a:lnTo>
                          <a:pt x="137" y="0"/>
                        </a:lnTo>
                      </a:path>
                    </a:pathLst>
                  </a:custGeom>
                  <a:solidFill>
                    <a:schemeClr val="bg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77165" name="Oval 13"/>
                  <p:cNvSpPr>
                    <a:spLocks noChangeArrowheads="1"/>
                  </p:cNvSpPr>
                  <p:nvPr/>
                </p:nvSpPr>
                <p:spPr bwMode="auto">
                  <a:xfrm rot="1453774">
                    <a:off x="2730" y="566"/>
                    <a:ext cx="259" cy="253"/>
                  </a:xfrm>
                  <a:prstGeom prst="ellipse">
                    <a:avLst/>
                  </a:prstGeom>
                  <a:solidFill>
                    <a:schemeClr val="bg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</p:grpSp>
      <p:grpSp>
        <p:nvGrpSpPr>
          <p:cNvPr id="177167" name="Group 15"/>
          <p:cNvGrpSpPr>
            <a:grpSpLocks/>
          </p:cNvGrpSpPr>
          <p:nvPr/>
        </p:nvGrpSpPr>
        <p:grpSpPr bwMode="auto">
          <a:xfrm>
            <a:off x="4427538" y="404813"/>
            <a:ext cx="420687" cy="5568950"/>
            <a:chOff x="2789" y="346"/>
            <a:chExt cx="265" cy="3508"/>
          </a:xfrm>
        </p:grpSpPr>
        <p:sp>
          <p:nvSpPr>
            <p:cNvPr id="177168" name="Text Box 16"/>
            <p:cNvSpPr txBox="1">
              <a:spLocks noChangeArrowheads="1"/>
            </p:cNvSpPr>
            <p:nvPr/>
          </p:nvSpPr>
          <p:spPr bwMode="auto">
            <a:xfrm>
              <a:off x="2789" y="3566"/>
              <a:ext cx="26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ru-RU" b="1">
                  <a:solidFill>
                    <a:srgbClr val="000066"/>
                  </a:solidFill>
                  <a:latin typeface="Times New Roman" pitchFamily="18" charset="0"/>
                </a:rPr>
                <a:t>Q</a:t>
              </a:r>
              <a:endParaRPr lang="ru-RU" altLang="ru-RU" b="1">
                <a:solidFill>
                  <a:srgbClr val="000066"/>
                </a:solidFill>
                <a:latin typeface="Times New Roman" pitchFamily="18" charset="0"/>
              </a:endParaRPr>
            </a:p>
          </p:txBody>
        </p:sp>
        <p:sp>
          <p:nvSpPr>
            <p:cNvPr id="177169" name="Text Box 17"/>
            <p:cNvSpPr txBox="1">
              <a:spLocks noChangeArrowheads="1"/>
            </p:cNvSpPr>
            <p:nvPr/>
          </p:nvSpPr>
          <p:spPr bwMode="auto">
            <a:xfrm>
              <a:off x="2817" y="346"/>
              <a:ext cx="23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ru-RU" b="1">
                  <a:solidFill>
                    <a:srgbClr val="000066"/>
                  </a:solidFill>
                  <a:latin typeface="Times New Roman" pitchFamily="18" charset="0"/>
                </a:rPr>
                <a:t>P</a:t>
              </a:r>
              <a:endParaRPr lang="ru-RU" altLang="ru-RU" b="1">
                <a:solidFill>
                  <a:srgbClr val="000066"/>
                </a:solidFill>
                <a:latin typeface="Times New Roman" pitchFamily="18" charset="0"/>
              </a:endParaRPr>
            </a:p>
          </p:txBody>
        </p:sp>
      </p:grpSp>
      <p:sp>
        <p:nvSpPr>
          <p:cNvPr id="177171" name="Arc 19"/>
          <p:cNvSpPr>
            <a:spLocks/>
          </p:cNvSpPr>
          <p:nvPr/>
        </p:nvSpPr>
        <p:spPr bwMode="auto">
          <a:xfrm rot="-859367">
            <a:off x="3171825" y="557213"/>
            <a:ext cx="2746375" cy="5418137"/>
          </a:xfrm>
          <a:custGeom>
            <a:avLst/>
            <a:gdLst>
              <a:gd name="G0" fmla="+- 469 0 0"/>
              <a:gd name="G1" fmla="+- 19579 0 0"/>
              <a:gd name="G2" fmla="+- 21600 0 0"/>
              <a:gd name="T0" fmla="*/ 9591 w 22069"/>
              <a:gd name="T1" fmla="*/ 0 h 41179"/>
              <a:gd name="T2" fmla="*/ 0 w 22069"/>
              <a:gd name="T3" fmla="*/ 41174 h 41179"/>
              <a:gd name="T4" fmla="*/ 469 w 22069"/>
              <a:gd name="T5" fmla="*/ 19579 h 41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069" h="41179" fill="none" extrusionOk="0">
                <a:moveTo>
                  <a:pt x="9591" y="-1"/>
                </a:moveTo>
                <a:cubicBezTo>
                  <a:pt x="17202" y="3545"/>
                  <a:pt x="22069" y="11181"/>
                  <a:pt x="22069" y="19579"/>
                </a:cubicBezTo>
                <a:cubicBezTo>
                  <a:pt x="22069" y="31508"/>
                  <a:pt x="12398" y="41179"/>
                  <a:pt x="469" y="41179"/>
                </a:cubicBezTo>
                <a:cubicBezTo>
                  <a:pt x="312" y="41179"/>
                  <a:pt x="156" y="41177"/>
                  <a:pt x="0" y="41173"/>
                </a:cubicBezTo>
              </a:path>
              <a:path w="22069" h="41179" stroke="0" extrusionOk="0">
                <a:moveTo>
                  <a:pt x="9591" y="-1"/>
                </a:moveTo>
                <a:cubicBezTo>
                  <a:pt x="17202" y="3545"/>
                  <a:pt x="22069" y="11181"/>
                  <a:pt x="22069" y="19579"/>
                </a:cubicBezTo>
                <a:cubicBezTo>
                  <a:pt x="22069" y="31508"/>
                  <a:pt x="12398" y="41179"/>
                  <a:pt x="469" y="41179"/>
                </a:cubicBezTo>
                <a:cubicBezTo>
                  <a:pt x="312" y="41179"/>
                  <a:pt x="156" y="41177"/>
                  <a:pt x="0" y="41173"/>
                </a:cubicBezTo>
                <a:lnTo>
                  <a:pt x="469" y="19579"/>
                </a:lnTo>
                <a:close/>
              </a:path>
            </a:pathLst>
          </a:custGeom>
          <a:noFill/>
          <a:ln w="38100">
            <a:solidFill>
              <a:srgbClr val="3333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77172" name="Arc 20"/>
          <p:cNvSpPr>
            <a:spLocks/>
          </p:cNvSpPr>
          <p:nvPr/>
        </p:nvSpPr>
        <p:spPr bwMode="auto">
          <a:xfrm rot="859367" flipH="1">
            <a:off x="3154363" y="500063"/>
            <a:ext cx="2808287" cy="5513387"/>
          </a:xfrm>
          <a:custGeom>
            <a:avLst/>
            <a:gdLst>
              <a:gd name="G0" fmla="+- 0 0 0"/>
              <a:gd name="G1" fmla="+- 19364 0 0"/>
              <a:gd name="G2" fmla="+- 21600 0 0"/>
              <a:gd name="T0" fmla="*/ 9571 w 21600"/>
              <a:gd name="T1" fmla="*/ 0 h 40873"/>
              <a:gd name="T2" fmla="*/ 1981 w 21600"/>
              <a:gd name="T3" fmla="*/ 40873 h 40873"/>
              <a:gd name="T4" fmla="*/ 0 w 21600"/>
              <a:gd name="T5" fmla="*/ 19364 h 408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0873" fill="none" extrusionOk="0">
                <a:moveTo>
                  <a:pt x="9570" y="0"/>
                </a:moveTo>
                <a:cubicBezTo>
                  <a:pt x="16937" y="3641"/>
                  <a:pt x="21600" y="11146"/>
                  <a:pt x="21600" y="19364"/>
                </a:cubicBezTo>
                <a:cubicBezTo>
                  <a:pt x="21600" y="30525"/>
                  <a:pt x="13095" y="39849"/>
                  <a:pt x="1980" y="40872"/>
                </a:cubicBezTo>
              </a:path>
              <a:path w="21600" h="40873" stroke="0" extrusionOk="0">
                <a:moveTo>
                  <a:pt x="9570" y="0"/>
                </a:moveTo>
                <a:cubicBezTo>
                  <a:pt x="16937" y="3641"/>
                  <a:pt x="21600" y="11146"/>
                  <a:pt x="21600" y="19364"/>
                </a:cubicBezTo>
                <a:cubicBezTo>
                  <a:pt x="21600" y="30525"/>
                  <a:pt x="13095" y="39849"/>
                  <a:pt x="1980" y="40872"/>
                </a:cubicBezTo>
                <a:lnTo>
                  <a:pt x="0" y="19364"/>
                </a:lnTo>
                <a:close/>
              </a:path>
            </a:pathLst>
          </a:custGeom>
          <a:noFill/>
          <a:ln w="38100">
            <a:solidFill>
              <a:srgbClr val="3333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77173" name="Oval 21"/>
          <p:cNvSpPr>
            <a:spLocks noChangeArrowheads="1"/>
          </p:cNvSpPr>
          <p:nvPr/>
        </p:nvSpPr>
        <p:spPr bwMode="auto">
          <a:xfrm>
            <a:off x="4500563" y="5949950"/>
            <a:ext cx="69850" cy="142875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77174" name="Oval 22"/>
          <p:cNvSpPr>
            <a:spLocks noChangeArrowheads="1"/>
          </p:cNvSpPr>
          <p:nvPr/>
        </p:nvSpPr>
        <p:spPr bwMode="auto">
          <a:xfrm>
            <a:off x="4500563" y="908050"/>
            <a:ext cx="71437" cy="144463"/>
          </a:xfrm>
          <a:prstGeom prst="ellipse">
            <a:avLst/>
          </a:prstGeom>
          <a:solidFill>
            <a:srgbClr val="FF0000"/>
          </a:solidFill>
          <a:ln w="9525">
            <a:solidFill>
              <a:srgbClr val="0000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177175" name="Group 23"/>
          <p:cNvGrpSpPr>
            <a:grpSpLocks/>
          </p:cNvGrpSpPr>
          <p:nvPr/>
        </p:nvGrpSpPr>
        <p:grpSpPr bwMode="auto">
          <a:xfrm>
            <a:off x="2555875" y="3213100"/>
            <a:ext cx="4089400" cy="795338"/>
            <a:chOff x="1655" y="2024"/>
            <a:chExt cx="2502" cy="501"/>
          </a:xfrm>
        </p:grpSpPr>
        <p:sp>
          <p:nvSpPr>
            <p:cNvPr id="177176" name="Text Box 24"/>
            <p:cNvSpPr txBox="1">
              <a:spLocks noChangeArrowheads="1"/>
            </p:cNvSpPr>
            <p:nvPr/>
          </p:nvSpPr>
          <p:spPr bwMode="auto">
            <a:xfrm>
              <a:off x="3878" y="2024"/>
              <a:ext cx="279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altLang="ru-RU" sz="3200" b="1" i="1">
                  <a:solidFill>
                    <a:srgbClr val="FF0000"/>
                  </a:solidFill>
                  <a:latin typeface="Times New Roman" pitchFamily="18" charset="0"/>
                </a:rPr>
                <a:t>В</a:t>
              </a:r>
              <a:endParaRPr lang="ru-RU" altLang="ru-RU" sz="3200" b="1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sp>
          <p:nvSpPr>
            <p:cNvPr id="177177" name="Text Box 25"/>
            <p:cNvSpPr txBox="1">
              <a:spLocks noChangeArrowheads="1"/>
            </p:cNvSpPr>
            <p:nvPr/>
          </p:nvSpPr>
          <p:spPr bwMode="auto">
            <a:xfrm>
              <a:off x="1655" y="2160"/>
              <a:ext cx="279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altLang="ru-RU" sz="3200" b="1" i="1">
                  <a:solidFill>
                    <a:srgbClr val="FF0000"/>
                  </a:solidFill>
                  <a:latin typeface="Times New Roman" pitchFamily="18" charset="0"/>
                </a:rPr>
                <a:t>А</a:t>
              </a:r>
              <a:endParaRPr lang="ru-RU" altLang="ru-RU" sz="3200" b="1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sp>
          <p:nvSpPr>
            <p:cNvPr id="177178" name="Freeform 26"/>
            <p:cNvSpPr>
              <a:spLocks/>
            </p:cNvSpPr>
            <p:nvPr/>
          </p:nvSpPr>
          <p:spPr bwMode="auto">
            <a:xfrm>
              <a:off x="2000" y="2232"/>
              <a:ext cx="1720" cy="1"/>
            </a:xfrm>
            <a:custGeom>
              <a:avLst/>
              <a:gdLst>
                <a:gd name="T0" fmla="*/ 0 w 1720"/>
                <a:gd name="T1" fmla="*/ 0 h 1"/>
                <a:gd name="T2" fmla="*/ 1720 w 1720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720" h="1">
                  <a:moveTo>
                    <a:pt x="0" y="0"/>
                  </a:moveTo>
                  <a:lnTo>
                    <a:pt x="1720" y="0"/>
                  </a:lnTo>
                </a:path>
              </a:pathLst>
            </a:custGeom>
            <a:noFill/>
            <a:ln w="38100" cmpd="sng">
              <a:solidFill>
                <a:srgbClr val="CC0066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77179" name="Group 27"/>
          <p:cNvGrpSpPr>
            <a:grpSpLocks/>
          </p:cNvGrpSpPr>
          <p:nvPr/>
        </p:nvGrpSpPr>
        <p:grpSpPr bwMode="auto">
          <a:xfrm>
            <a:off x="4068763" y="3429000"/>
            <a:ext cx="503237" cy="579438"/>
            <a:chOff x="2562" y="2160"/>
            <a:chExt cx="317" cy="365"/>
          </a:xfrm>
        </p:grpSpPr>
        <p:sp>
          <p:nvSpPr>
            <p:cNvPr id="177180" name="Text Box 28"/>
            <p:cNvSpPr txBox="1">
              <a:spLocks noChangeArrowheads="1"/>
            </p:cNvSpPr>
            <p:nvPr/>
          </p:nvSpPr>
          <p:spPr bwMode="auto">
            <a:xfrm>
              <a:off x="2562" y="2160"/>
              <a:ext cx="315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altLang="ru-RU" sz="3200" b="1">
                  <a:solidFill>
                    <a:srgbClr val="FF0000"/>
                  </a:solidFill>
                  <a:latin typeface="Times New Roman" pitchFamily="18" charset="0"/>
                </a:rPr>
                <a:t>О</a:t>
              </a:r>
            </a:p>
          </p:txBody>
        </p:sp>
        <p:sp>
          <p:nvSpPr>
            <p:cNvPr id="177181" name="Oval 29"/>
            <p:cNvSpPr>
              <a:spLocks noChangeArrowheads="1"/>
            </p:cNvSpPr>
            <p:nvPr/>
          </p:nvSpPr>
          <p:spPr bwMode="auto">
            <a:xfrm>
              <a:off x="2835" y="2205"/>
              <a:ext cx="44" cy="45"/>
            </a:xfrm>
            <a:prstGeom prst="ellipse">
              <a:avLst/>
            </a:prstGeom>
            <a:solidFill>
              <a:srgbClr val="0000CC"/>
            </a:solidFill>
            <a:ln w="76200">
              <a:solidFill>
                <a:srgbClr val="0000CC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77182" name="Group 30"/>
          <p:cNvGrpSpPr>
            <a:grpSpLocks/>
          </p:cNvGrpSpPr>
          <p:nvPr/>
        </p:nvGrpSpPr>
        <p:grpSpPr bwMode="auto">
          <a:xfrm flipH="1">
            <a:off x="0" y="836613"/>
            <a:ext cx="6192838" cy="5256212"/>
            <a:chOff x="839" y="436"/>
            <a:chExt cx="3901" cy="3311"/>
          </a:xfrm>
        </p:grpSpPr>
        <p:sp>
          <p:nvSpPr>
            <p:cNvPr id="177183" name="Freeform 31"/>
            <p:cNvSpPr>
              <a:spLocks/>
            </p:cNvSpPr>
            <p:nvPr/>
          </p:nvSpPr>
          <p:spPr bwMode="auto">
            <a:xfrm rot="17393687" flipV="1">
              <a:off x="3429" y="110"/>
              <a:ext cx="800" cy="1823"/>
            </a:xfrm>
            <a:custGeom>
              <a:avLst/>
              <a:gdLst>
                <a:gd name="T0" fmla="*/ 0 w 1252"/>
                <a:gd name="T1" fmla="*/ 90 h 3125"/>
                <a:gd name="T2" fmla="*/ 227 w 1252"/>
                <a:gd name="T3" fmla="*/ 0 h 3125"/>
                <a:gd name="T4" fmla="*/ 1179 w 1252"/>
                <a:gd name="T5" fmla="*/ 2540 h 3125"/>
                <a:gd name="T6" fmla="*/ 1252 w 1252"/>
                <a:gd name="T7" fmla="*/ 3125 h 3125"/>
                <a:gd name="T8" fmla="*/ 952 w 1252"/>
                <a:gd name="T9" fmla="*/ 2630 h 3125"/>
                <a:gd name="T10" fmla="*/ 0 w 1252"/>
                <a:gd name="T11" fmla="*/ 90 h 3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52" h="3125">
                  <a:moveTo>
                    <a:pt x="0" y="90"/>
                  </a:moveTo>
                  <a:lnTo>
                    <a:pt x="227" y="0"/>
                  </a:lnTo>
                  <a:lnTo>
                    <a:pt x="1179" y="2540"/>
                  </a:lnTo>
                  <a:lnTo>
                    <a:pt x="1252" y="3125"/>
                  </a:lnTo>
                  <a:lnTo>
                    <a:pt x="952" y="2630"/>
                  </a:lnTo>
                  <a:lnTo>
                    <a:pt x="0" y="9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0066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177184" name="Group 32"/>
            <p:cNvGrpSpPr>
              <a:grpSpLocks/>
            </p:cNvGrpSpPr>
            <p:nvPr/>
          </p:nvGrpSpPr>
          <p:grpSpPr bwMode="auto">
            <a:xfrm rot="16795005" flipV="1">
              <a:off x="3043" y="227"/>
              <a:ext cx="1451" cy="1870"/>
              <a:chOff x="703" y="1616"/>
              <a:chExt cx="1390" cy="1870"/>
            </a:xfrm>
          </p:grpSpPr>
          <p:grpSp>
            <p:nvGrpSpPr>
              <p:cNvPr id="177185" name="Group 33"/>
              <p:cNvGrpSpPr>
                <a:grpSpLocks/>
              </p:cNvGrpSpPr>
              <p:nvPr/>
            </p:nvGrpSpPr>
            <p:grpSpPr bwMode="auto">
              <a:xfrm>
                <a:off x="1848" y="3017"/>
                <a:ext cx="245" cy="343"/>
                <a:chOff x="1848" y="3017"/>
                <a:chExt cx="245" cy="343"/>
              </a:xfrm>
            </p:grpSpPr>
            <p:sp>
              <p:nvSpPr>
                <p:cNvPr id="177186" name="Freeform 34"/>
                <p:cNvSpPr>
                  <a:spLocks/>
                </p:cNvSpPr>
                <p:nvPr/>
              </p:nvSpPr>
              <p:spPr bwMode="auto">
                <a:xfrm>
                  <a:off x="1848" y="3017"/>
                  <a:ext cx="245" cy="339"/>
                </a:xfrm>
                <a:custGeom>
                  <a:avLst/>
                  <a:gdLst>
                    <a:gd name="T0" fmla="*/ 245 w 245"/>
                    <a:gd name="T1" fmla="*/ 339 h 339"/>
                    <a:gd name="T2" fmla="*/ 129 w 245"/>
                    <a:gd name="T3" fmla="*/ 0 h 339"/>
                    <a:gd name="T4" fmla="*/ 0 w 245"/>
                    <a:gd name="T5" fmla="*/ 83 h 339"/>
                    <a:gd name="T6" fmla="*/ 245 w 245"/>
                    <a:gd name="T7" fmla="*/ 339 h 3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45" h="339">
                      <a:moveTo>
                        <a:pt x="245" y="339"/>
                      </a:moveTo>
                      <a:lnTo>
                        <a:pt x="129" y="0"/>
                      </a:lnTo>
                      <a:lnTo>
                        <a:pt x="0" y="83"/>
                      </a:lnTo>
                      <a:lnTo>
                        <a:pt x="245" y="339"/>
                      </a:lnTo>
                      <a:close/>
                    </a:path>
                  </a:pathLst>
                </a:custGeom>
                <a:no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CC0066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77187" name="Freeform 35"/>
                <p:cNvSpPr>
                  <a:spLocks/>
                </p:cNvSpPr>
                <p:nvPr/>
              </p:nvSpPr>
              <p:spPr bwMode="auto">
                <a:xfrm>
                  <a:off x="1980" y="3204"/>
                  <a:ext cx="112" cy="156"/>
                </a:xfrm>
                <a:custGeom>
                  <a:avLst/>
                  <a:gdLst>
                    <a:gd name="T0" fmla="*/ 56 w 112"/>
                    <a:gd name="T1" fmla="*/ 0 h 156"/>
                    <a:gd name="T2" fmla="*/ 0 w 112"/>
                    <a:gd name="T3" fmla="*/ 36 h 156"/>
                    <a:gd name="T4" fmla="*/ 112 w 112"/>
                    <a:gd name="T5" fmla="*/ 156 h 156"/>
                    <a:gd name="T6" fmla="*/ 56 w 112"/>
                    <a:gd name="T7" fmla="*/ 0 h 1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2" h="156">
                      <a:moveTo>
                        <a:pt x="56" y="0"/>
                      </a:moveTo>
                      <a:lnTo>
                        <a:pt x="0" y="36"/>
                      </a:lnTo>
                      <a:lnTo>
                        <a:pt x="112" y="156"/>
                      </a:lnTo>
                      <a:lnTo>
                        <a:pt x="56" y="0"/>
                      </a:lnTo>
                      <a:close/>
                    </a:path>
                  </a:pathLst>
                </a:custGeom>
                <a:no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CC0066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77188" name="Group 36"/>
              <p:cNvGrpSpPr>
                <a:grpSpLocks/>
              </p:cNvGrpSpPr>
              <p:nvPr/>
            </p:nvGrpSpPr>
            <p:grpSpPr bwMode="auto">
              <a:xfrm>
                <a:off x="703" y="1616"/>
                <a:ext cx="1158" cy="1870"/>
                <a:chOff x="2332" y="357"/>
                <a:chExt cx="1158" cy="1870"/>
              </a:xfrm>
            </p:grpSpPr>
            <p:sp>
              <p:nvSpPr>
                <p:cNvPr id="177189" name="Freeform 37"/>
                <p:cNvSpPr>
                  <a:spLocks/>
                </p:cNvSpPr>
                <p:nvPr/>
              </p:nvSpPr>
              <p:spPr bwMode="auto">
                <a:xfrm rot="-598683">
                  <a:off x="2820" y="357"/>
                  <a:ext cx="670" cy="1523"/>
                </a:xfrm>
                <a:custGeom>
                  <a:avLst/>
                  <a:gdLst>
                    <a:gd name="T0" fmla="*/ 867 w 1094"/>
                    <a:gd name="T1" fmla="*/ 2612 h 2612"/>
                    <a:gd name="T2" fmla="*/ 1094 w 1094"/>
                    <a:gd name="T3" fmla="*/ 2522 h 2612"/>
                    <a:gd name="T4" fmla="*/ 1016 w 1094"/>
                    <a:gd name="T5" fmla="*/ 2554 h 2612"/>
                    <a:gd name="T6" fmla="*/ 84 w 1094"/>
                    <a:gd name="T7" fmla="*/ 0 h 2612"/>
                    <a:gd name="T8" fmla="*/ 0 w 1094"/>
                    <a:gd name="T9" fmla="*/ 30 h 2612"/>
                    <a:gd name="T10" fmla="*/ 940 w 1094"/>
                    <a:gd name="T11" fmla="*/ 2584 h 26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094" h="2612">
                      <a:moveTo>
                        <a:pt x="867" y="2612"/>
                      </a:moveTo>
                      <a:lnTo>
                        <a:pt x="1094" y="2522"/>
                      </a:lnTo>
                      <a:lnTo>
                        <a:pt x="1016" y="2554"/>
                      </a:lnTo>
                      <a:lnTo>
                        <a:pt x="84" y="0"/>
                      </a:lnTo>
                      <a:lnTo>
                        <a:pt x="0" y="30"/>
                      </a:lnTo>
                      <a:lnTo>
                        <a:pt x="940" y="2584"/>
                      </a:lnTo>
                    </a:path>
                  </a:pathLst>
                </a:custGeom>
                <a:no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CC0066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grpSp>
              <p:nvGrpSpPr>
                <p:cNvPr id="177190" name="Group 38"/>
                <p:cNvGrpSpPr>
                  <a:grpSpLocks/>
                </p:cNvGrpSpPr>
                <p:nvPr/>
              </p:nvGrpSpPr>
              <p:grpSpPr bwMode="auto">
                <a:xfrm>
                  <a:off x="2332" y="496"/>
                  <a:ext cx="657" cy="1731"/>
                  <a:chOff x="2332" y="496"/>
                  <a:chExt cx="657" cy="1731"/>
                </a:xfrm>
              </p:grpSpPr>
              <p:sp>
                <p:nvSpPr>
                  <p:cNvPr id="177191" name="Freeform 39"/>
                  <p:cNvSpPr>
                    <a:spLocks/>
                  </p:cNvSpPr>
                  <p:nvPr/>
                </p:nvSpPr>
                <p:spPr bwMode="auto">
                  <a:xfrm rot="1453774">
                    <a:off x="2332" y="496"/>
                    <a:ext cx="216" cy="1731"/>
                  </a:xfrm>
                  <a:custGeom>
                    <a:avLst/>
                    <a:gdLst>
                      <a:gd name="T0" fmla="*/ 227 w 227"/>
                      <a:gd name="T1" fmla="*/ 136 h 1859"/>
                      <a:gd name="T2" fmla="*/ 0 w 227"/>
                      <a:gd name="T3" fmla="*/ 1859 h 1859"/>
                      <a:gd name="T4" fmla="*/ 0 w 227"/>
                      <a:gd name="T5" fmla="*/ 1633 h 1859"/>
                      <a:gd name="T6" fmla="*/ 137 w 227"/>
                      <a:gd name="T7" fmla="*/ 0 h 18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27" h="1859">
                        <a:moveTo>
                          <a:pt x="227" y="136"/>
                        </a:moveTo>
                        <a:lnTo>
                          <a:pt x="0" y="1859"/>
                        </a:lnTo>
                        <a:lnTo>
                          <a:pt x="0" y="1633"/>
                        </a:lnTo>
                        <a:lnTo>
                          <a:pt x="137" y="0"/>
                        </a:lnTo>
                      </a:path>
                    </a:pathLst>
                  </a:custGeom>
                  <a:noFill/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CC0066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77192" name="Oval 40"/>
                  <p:cNvSpPr>
                    <a:spLocks noChangeArrowheads="1"/>
                  </p:cNvSpPr>
                  <p:nvPr/>
                </p:nvSpPr>
                <p:spPr bwMode="auto">
                  <a:xfrm rot="1453774">
                    <a:off x="2730" y="566"/>
                    <a:ext cx="259" cy="253"/>
                  </a:xfrm>
                  <a:prstGeom prst="ellipse">
                    <a:avLst/>
                  </a:prstGeom>
                  <a:noFill/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CC0066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  <p:grpSp>
          <p:nvGrpSpPr>
            <p:cNvPr id="177193" name="Group 41"/>
            <p:cNvGrpSpPr>
              <a:grpSpLocks/>
            </p:cNvGrpSpPr>
            <p:nvPr/>
          </p:nvGrpSpPr>
          <p:grpSpPr bwMode="auto">
            <a:xfrm rot="16795005" flipH="1">
              <a:off x="1054" y="2081"/>
              <a:ext cx="1451" cy="1881"/>
              <a:chOff x="703" y="1605"/>
              <a:chExt cx="1390" cy="1881"/>
            </a:xfrm>
          </p:grpSpPr>
          <p:sp>
            <p:nvSpPr>
              <p:cNvPr id="177194" name="Freeform 42"/>
              <p:cNvSpPr>
                <a:spLocks/>
              </p:cNvSpPr>
              <p:nvPr/>
            </p:nvSpPr>
            <p:spPr bwMode="auto">
              <a:xfrm rot="-598683">
                <a:off x="1158" y="1605"/>
                <a:ext cx="766" cy="1823"/>
              </a:xfrm>
              <a:custGeom>
                <a:avLst/>
                <a:gdLst>
                  <a:gd name="T0" fmla="*/ 0 w 1252"/>
                  <a:gd name="T1" fmla="*/ 90 h 3125"/>
                  <a:gd name="T2" fmla="*/ 227 w 1252"/>
                  <a:gd name="T3" fmla="*/ 0 h 3125"/>
                  <a:gd name="T4" fmla="*/ 1179 w 1252"/>
                  <a:gd name="T5" fmla="*/ 2540 h 3125"/>
                  <a:gd name="T6" fmla="*/ 1252 w 1252"/>
                  <a:gd name="T7" fmla="*/ 3125 h 3125"/>
                  <a:gd name="T8" fmla="*/ 952 w 1252"/>
                  <a:gd name="T9" fmla="*/ 2630 h 3125"/>
                  <a:gd name="T10" fmla="*/ 0 w 1252"/>
                  <a:gd name="T11" fmla="*/ 90 h 3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52" h="3125">
                    <a:moveTo>
                      <a:pt x="0" y="90"/>
                    </a:moveTo>
                    <a:lnTo>
                      <a:pt x="227" y="0"/>
                    </a:lnTo>
                    <a:lnTo>
                      <a:pt x="1179" y="2540"/>
                    </a:lnTo>
                    <a:lnTo>
                      <a:pt x="1252" y="3125"/>
                    </a:lnTo>
                    <a:lnTo>
                      <a:pt x="952" y="2630"/>
                    </a:lnTo>
                    <a:lnTo>
                      <a:pt x="0" y="9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77195" name="Group 43"/>
              <p:cNvGrpSpPr>
                <a:grpSpLocks/>
              </p:cNvGrpSpPr>
              <p:nvPr/>
            </p:nvGrpSpPr>
            <p:grpSpPr bwMode="auto">
              <a:xfrm>
                <a:off x="703" y="1616"/>
                <a:ext cx="1390" cy="1870"/>
                <a:chOff x="703" y="1616"/>
                <a:chExt cx="1390" cy="1870"/>
              </a:xfrm>
            </p:grpSpPr>
            <p:grpSp>
              <p:nvGrpSpPr>
                <p:cNvPr id="177196" name="Group 44"/>
                <p:cNvGrpSpPr>
                  <a:grpSpLocks/>
                </p:cNvGrpSpPr>
                <p:nvPr/>
              </p:nvGrpSpPr>
              <p:grpSpPr bwMode="auto">
                <a:xfrm>
                  <a:off x="1848" y="3017"/>
                  <a:ext cx="245" cy="343"/>
                  <a:chOff x="1848" y="3017"/>
                  <a:chExt cx="245" cy="343"/>
                </a:xfrm>
              </p:grpSpPr>
              <p:sp>
                <p:nvSpPr>
                  <p:cNvPr id="177197" name="Freeform 45"/>
                  <p:cNvSpPr>
                    <a:spLocks/>
                  </p:cNvSpPr>
                  <p:nvPr/>
                </p:nvSpPr>
                <p:spPr bwMode="auto">
                  <a:xfrm>
                    <a:off x="1848" y="3017"/>
                    <a:ext cx="245" cy="339"/>
                  </a:xfrm>
                  <a:custGeom>
                    <a:avLst/>
                    <a:gdLst>
                      <a:gd name="T0" fmla="*/ 245 w 245"/>
                      <a:gd name="T1" fmla="*/ 339 h 339"/>
                      <a:gd name="T2" fmla="*/ 129 w 245"/>
                      <a:gd name="T3" fmla="*/ 0 h 339"/>
                      <a:gd name="T4" fmla="*/ 0 w 245"/>
                      <a:gd name="T5" fmla="*/ 83 h 339"/>
                      <a:gd name="T6" fmla="*/ 245 w 245"/>
                      <a:gd name="T7" fmla="*/ 339 h 3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45" h="339">
                        <a:moveTo>
                          <a:pt x="245" y="339"/>
                        </a:moveTo>
                        <a:lnTo>
                          <a:pt x="129" y="0"/>
                        </a:lnTo>
                        <a:lnTo>
                          <a:pt x="0" y="83"/>
                        </a:lnTo>
                        <a:lnTo>
                          <a:pt x="245" y="339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chemeClr val="bg1"/>
                      </a:gs>
                      <a:gs pos="50000">
                        <a:srgbClr val="FF9900"/>
                      </a:gs>
                      <a:gs pos="100000">
                        <a:schemeClr val="bg1"/>
                      </a:gs>
                    </a:gsLst>
                    <a:lin ang="2700000" scaled="1"/>
                  </a:gradFill>
                  <a:ln w="9525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77198" name="Freeform 46"/>
                  <p:cNvSpPr>
                    <a:spLocks/>
                  </p:cNvSpPr>
                  <p:nvPr/>
                </p:nvSpPr>
                <p:spPr bwMode="auto">
                  <a:xfrm>
                    <a:off x="1980" y="3204"/>
                    <a:ext cx="112" cy="156"/>
                  </a:xfrm>
                  <a:custGeom>
                    <a:avLst/>
                    <a:gdLst>
                      <a:gd name="T0" fmla="*/ 56 w 112"/>
                      <a:gd name="T1" fmla="*/ 0 h 156"/>
                      <a:gd name="T2" fmla="*/ 0 w 112"/>
                      <a:gd name="T3" fmla="*/ 36 h 156"/>
                      <a:gd name="T4" fmla="*/ 112 w 112"/>
                      <a:gd name="T5" fmla="*/ 156 h 156"/>
                      <a:gd name="T6" fmla="*/ 56 w 112"/>
                      <a:gd name="T7" fmla="*/ 0 h 1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12" h="156">
                        <a:moveTo>
                          <a:pt x="56" y="0"/>
                        </a:moveTo>
                        <a:lnTo>
                          <a:pt x="0" y="36"/>
                        </a:lnTo>
                        <a:lnTo>
                          <a:pt x="112" y="156"/>
                        </a:lnTo>
                        <a:lnTo>
                          <a:pt x="56" y="0"/>
                        </a:lnTo>
                        <a:close/>
                      </a:path>
                    </a:pathLst>
                  </a:cu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77199" name="Group 47"/>
                <p:cNvGrpSpPr>
                  <a:grpSpLocks/>
                </p:cNvGrpSpPr>
                <p:nvPr/>
              </p:nvGrpSpPr>
              <p:grpSpPr bwMode="auto">
                <a:xfrm>
                  <a:off x="703" y="1616"/>
                  <a:ext cx="1158" cy="1870"/>
                  <a:chOff x="2332" y="357"/>
                  <a:chExt cx="1158" cy="1870"/>
                </a:xfrm>
              </p:grpSpPr>
              <p:sp>
                <p:nvSpPr>
                  <p:cNvPr id="177200" name="Freeform 48"/>
                  <p:cNvSpPr>
                    <a:spLocks/>
                  </p:cNvSpPr>
                  <p:nvPr/>
                </p:nvSpPr>
                <p:spPr bwMode="auto">
                  <a:xfrm rot="-598683">
                    <a:off x="2820" y="357"/>
                    <a:ext cx="670" cy="1523"/>
                  </a:xfrm>
                  <a:custGeom>
                    <a:avLst/>
                    <a:gdLst>
                      <a:gd name="T0" fmla="*/ 867 w 1094"/>
                      <a:gd name="T1" fmla="*/ 2612 h 2612"/>
                      <a:gd name="T2" fmla="*/ 1094 w 1094"/>
                      <a:gd name="T3" fmla="*/ 2522 h 2612"/>
                      <a:gd name="T4" fmla="*/ 1016 w 1094"/>
                      <a:gd name="T5" fmla="*/ 2554 h 2612"/>
                      <a:gd name="T6" fmla="*/ 84 w 1094"/>
                      <a:gd name="T7" fmla="*/ 0 h 2612"/>
                      <a:gd name="T8" fmla="*/ 0 w 1094"/>
                      <a:gd name="T9" fmla="*/ 30 h 2612"/>
                      <a:gd name="T10" fmla="*/ 940 w 1094"/>
                      <a:gd name="T11" fmla="*/ 2584 h 26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094" h="2612">
                        <a:moveTo>
                          <a:pt x="867" y="2612"/>
                        </a:moveTo>
                        <a:lnTo>
                          <a:pt x="1094" y="2522"/>
                        </a:lnTo>
                        <a:lnTo>
                          <a:pt x="1016" y="2554"/>
                        </a:lnTo>
                        <a:lnTo>
                          <a:pt x="84" y="0"/>
                        </a:lnTo>
                        <a:lnTo>
                          <a:pt x="0" y="30"/>
                        </a:lnTo>
                        <a:lnTo>
                          <a:pt x="940" y="2584"/>
                        </a:lnTo>
                      </a:path>
                    </a:pathLst>
                  </a:cu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grpSp>
                <p:nvGrpSpPr>
                  <p:cNvPr id="177201" name="Group 49"/>
                  <p:cNvGrpSpPr>
                    <a:grpSpLocks/>
                  </p:cNvGrpSpPr>
                  <p:nvPr/>
                </p:nvGrpSpPr>
                <p:grpSpPr bwMode="auto">
                  <a:xfrm>
                    <a:off x="2332" y="496"/>
                    <a:ext cx="657" cy="1731"/>
                    <a:chOff x="2332" y="496"/>
                    <a:chExt cx="657" cy="1731"/>
                  </a:xfrm>
                </p:grpSpPr>
                <p:sp>
                  <p:nvSpPr>
                    <p:cNvPr id="177202" name="Freeform 50"/>
                    <p:cNvSpPr>
                      <a:spLocks/>
                    </p:cNvSpPr>
                    <p:nvPr/>
                  </p:nvSpPr>
                  <p:spPr bwMode="auto">
                    <a:xfrm rot="1453774">
                      <a:off x="2332" y="496"/>
                      <a:ext cx="216" cy="1731"/>
                    </a:xfrm>
                    <a:custGeom>
                      <a:avLst/>
                      <a:gdLst>
                        <a:gd name="T0" fmla="*/ 227 w 227"/>
                        <a:gd name="T1" fmla="*/ 136 h 1859"/>
                        <a:gd name="T2" fmla="*/ 0 w 227"/>
                        <a:gd name="T3" fmla="*/ 1859 h 1859"/>
                        <a:gd name="T4" fmla="*/ 0 w 227"/>
                        <a:gd name="T5" fmla="*/ 1633 h 1859"/>
                        <a:gd name="T6" fmla="*/ 137 w 227"/>
                        <a:gd name="T7" fmla="*/ 0 h 185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27" h="1859">
                          <a:moveTo>
                            <a:pt x="227" y="136"/>
                          </a:moveTo>
                          <a:lnTo>
                            <a:pt x="0" y="1859"/>
                          </a:lnTo>
                          <a:lnTo>
                            <a:pt x="0" y="1633"/>
                          </a:lnTo>
                          <a:lnTo>
                            <a:pt x="137" y="0"/>
                          </a:lnTo>
                        </a:path>
                      </a:pathLst>
                    </a:custGeom>
                    <a:solidFill>
                      <a:schemeClr val="bg2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77203" name="Oval 51"/>
                    <p:cNvSpPr>
                      <a:spLocks noChangeArrowheads="1"/>
                    </p:cNvSpPr>
                    <p:nvPr/>
                  </p:nvSpPr>
                  <p:spPr bwMode="auto">
                    <a:xfrm rot="1453774">
                      <a:off x="2730" y="566"/>
                      <a:ext cx="259" cy="253"/>
                    </a:xfrm>
                    <a:prstGeom prst="ellipse">
                      <a:avLst/>
                    </a:prstGeom>
                    <a:solidFill>
                      <a:schemeClr val="bg2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</p:grpSp>
          </p:grpSp>
        </p:grpSp>
      </p:grpSp>
      <p:grpSp>
        <p:nvGrpSpPr>
          <p:cNvPr id="177204" name="Group 52"/>
          <p:cNvGrpSpPr>
            <a:grpSpLocks/>
          </p:cNvGrpSpPr>
          <p:nvPr/>
        </p:nvGrpSpPr>
        <p:grpSpPr bwMode="auto">
          <a:xfrm>
            <a:off x="2843213" y="909638"/>
            <a:ext cx="6192837" cy="5256212"/>
            <a:chOff x="839" y="436"/>
            <a:chExt cx="3901" cy="3311"/>
          </a:xfrm>
        </p:grpSpPr>
        <p:sp>
          <p:nvSpPr>
            <p:cNvPr id="177205" name="Freeform 53"/>
            <p:cNvSpPr>
              <a:spLocks/>
            </p:cNvSpPr>
            <p:nvPr/>
          </p:nvSpPr>
          <p:spPr bwMode="auto">
            <a:xfrm rot="17393687" flipV="1">
              <a:off x="3429" y="110"/>
              <a:ext cx="800" cy="1823"/>
            </a:xfrm>
            <a:custGeom>
              <a:avLst/>
              <a:gdLst>
                <a:gd name="T0" fmla="*/ 0 w 1252"/>
                <a:gd name="T1" fmla="*/ 90 h 3125"/>
                <a:gd name="T2" fmla="*/ 227 w 1252"/>
                <a:gd name="T3" fmla="*/ 0 h 3125"/>
                <a:gd name="T4" fmla="*/ 1179 w 1252"/>
                <a:gd name="T5" fmla="*/ 2540 h 3125"/>
                <a:gd name="T6" fmla="*/ 1252 w 1252"/>
                <a:gd name="T7" fmla="*/ 3125 h 3125"/>
                <a:gd name="T8" fmla="*/ 952 w 1252"/>
                <a:gd name="T9" fmla="*/ 2630 h 3125"/>
                <a:gd name="T10" fmla="*/ 0 w 1252"/>
                <a:gd name="T11" fmla="*/ 90 h 3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52" h="3125">
                  <a:moveTo>
                    <a:pt x="0" y="90"/>
                  </a:moveTo>
                  <a:lnTo>
                    <a:pt x="227" y="0"/>
                  </a:lnTo>
                  <a:lnTo>
                    <a:pt x="1179" y="2540"/>
                  </a:lnTo>
                  <a:lnTo>
                    <a:pt x="1252" y="3125"/>
                  </a:lnTo>
                  <a:lnTo>
                    <a:pt x="952" y="2630"/>
                  </a:lnTo>
                  <a:lnTo>
                    <a:pt x="0" y="9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0066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177206" name="Group 54"/>
            <p:cNvGrpSpPr>
              <a:grpSpLocks/>
            </p:cNvGrpSpPr>
            <p:nvPr/>
          </p:nvGrpSpPr>
          <p:grpSpPr bwMode="auto">
            <a:xfrm rot="16795005" flipV="1">
              <a:off x="3043" y="227"/>
              <a:ext cx="1451" cy="1870"/>
              <a:chOff x="703" y="1616"/>
              <a:chExt cx="1390" cy="1870"/>
            </a:xfrm>
          </p:grpSpPr>
          <p:grpSp>
            <p:nvGrpSpPr>
              <p:cNvPr id="177207" name="Group 55"/>
              <p:cNvGrpSpPr>
                <a:grpSpLocks/>
              </p:cNvGrpSpPr>
              <p:nvPr/>
            </p:nvGrpSpPr>
            <p:grpSpPr bwMode="auto">
              <a:xfrm>
                <a:off x="1848" y="3017"/>
                <a:ext cx="245" cy="343"/>
                <a:chOff x="1848" y="3017"/>
                <a:chExt cx="245" cy="343"/>
              </a:xfrm>
            </p:grpSpPr>
            <p:sp>
              <p:nvSpPr>
                <p:cNvPr id="177208" name="Freeform 56"/>
                <p:cNvSpPr>
                  <a:spLocks/>
                </p:cNvSpPr>
                <p:nvPr/>
              </p:nvSpPr>
              <p:spPr bwMode="auto">
                <a:xfrm>
                  <a:off x="1848" y="3017"/>
                  <a:ext cx="245" cy="339"/>
                </a:xfrm>
                <a:custGeom>
                  <a:avLst/>
                  <a:gdLst>
                    <a:gd name="T0" fmla="*/ 245 w 245"/>
                    <a:gd name="T1" fmla="*/ 339 h 339"/>
                    <a:gd name="T2" fmla="*/ 129 w 245"/>
                    <a:gd name="T3" fmla="*/ 0 h 339"/>
                    <a:gd name="T4" fmla="*/ 0 w 245"/>
                    <a:gd name="T5" fmla="*/ 83 h 339"/>
                    <a:gd name="T6" fmla="*/ 245 w 245"/>
                    <a:gd name="T7" fmla="*/ 339 h 3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45" h="339">
                      <a:moveTo>
                        <a:pt x="245" y="339"/>
                      </a:moveTo>
                      <a:lnTo>
                        <a:pt x="129" y="0"/>
                      </a:lnTo>
                      <a:lnTo>
                        <a:pt x="0" y="83"/>
                      </a:lnTo>
                      <a:lnTo>
                        <a:pt x="245" y="339"/>
                      </a:lnTo>
                      <a:close/>
                    </a:path>
                  </a:pathLst>
                </a:custGeom>
                <a:no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CC0066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77209" name="Freeform 57"/>
                <p:cNvSpPr>
                  <a:spLocks/>
                </p:cNvSpPr>
                <p:nvPr/>
              </p:nvSpPr>
              <p:spPr bwMode="auto">
                <a:xfrm>
                  <a:off x="1980" y="3204"/>
                  <a:ext cx="112" cy="156"/>
                </a:xfrm>
                <a:custGeom>
                  <a:avLst/>
                  <a:gdLst>
                    <a:gd name="T0" fmla="*/ 56 w 112"/>
                    <a:gd name="T1" fmla="*/ 0 h 156"/>
                    <a:gd name="T2" fmla="*/ 0 w 112"/>
                    <a:gd name="T3" fmla="*/ 36 h 156"/>
                    <a:gd name="T4" fmla="*/ 112 w 112"/>
                    <a:gd name="T5" fmla="*/ 156 h 156"/>
                    <a:gd name="T6" fmla="*/ 56 w 112"/>
                    <a:gd name="T7" fmla="*/ 0 h 1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2" h="156">
                      <a:moveTo>
                        <a:pt x="56" y="0"/>
                      </a:moveTo>
                      <a:lnTo>
                        <a:pt x="0" y="36"/>
                      </a:lnTo>
                      <a:lnTo>
                        <a:pt x="112" y="156"/>
                      </a:lnTo>
                      <a:lnTo>
                        <a:pt x="56" y="0"/>
                      </a:lnTo>
                      <a:close/>
                    </a:path>
                  </a:pathLst>
                </a:custGeom>
                <a:no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CC0066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77210" name="Group 58"/>
              <p:cNvGrpSpPr>
                <a:grpSpLocks/>
              </p:cNvGrpSpPr>
              <p:nvPr/>
            </p:nvGrpSpPr>
            <p:grpSpPr bwMode="auto">
              <a:xfrm>
                <a:off x="703" y="1616"/>
                <a:ext cx="1158" cy="1870"/>
                <a:chOff x="2332" y="357"/>
                <a:chExt cx="1158" cy="1870"/>
              </a:xfrm>
            </p:grpSpPr>
            <p:sp>
              <p:nvSpPr>
                <p:cNvPr id="177211" name="Freeform 59"/>
                <p:cNvSpPr>
                  <a:spLocks/>
                </p:cNvSpPr>
                <p:nvPr/>
              </p:nvSpPr>
              <p:spPr bwMode="auto">
                <a:xfrm rot="-598683">
                  <a:off x="2820" y="357"/>
                  <a:ext cx="670" cy="1523"/>
                </a:xfrm>
                <a:custGeom>
                  <a:avLst/>
                  <a:gdLst>
                    <a:gd name="T0" fmla="*/ 867 w 1094"/>
                    <a:gd name="T1" fmla="*/ 2612 h 2612"/>
                    <a:gd name="T2" fmla="*/ 1094 w 1094"/>
                    <a:gd name="T3" fmla="*/ 2522 h 2612"/>
                    <a:gd name="T4" fmla="*/ 1016 w 1094"/>
                    <a:gd name="T5" fmla="*/ 2554 h 2612"/>
                    <a:gd name="T6" fmla="*/ 84 w 1094"/>
                    <a:gd name="T7" fmla="*/ 0 h 2612"/>
                    <a:gd name="T8" fmla="*/ 0 w 1094"/>
                    <a:gd name="T9" fmla="*/ 30 h 2612"/>
                    <a:gd name="T10" fmla="*/ 940 w 1094"/>
                    <a:gd name="T11" fmla="*/ 2584 h 26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094" h="2612">
                      <a:moveTo>
                        <a:pt x="867" y="2612"/>
                      </a:moveTo>
                      <a:lnTo>
                        <a:pt x="1094" y="2522"/>
                      </a:lnTo>
                      <a:lnTo>
                        <a:pt x="1016" y="2554"/>
                      </a:lnTo>
                      <a:lnTo>
                        <a:pt x="84" y="0"/>
                      </a:lnTo>
                      <a:lnTo>
                        <a:pt x="0" y="30"/>
                      </a:lnTo>
                      <a:lnTo>
                        <a:pt x="940" y="2584"/>
                      </a:lnTo>
                    </a:path>
                  </a:pathLst>
                </a:custGeom>
                <a:no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CC0066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grpSp>
              <p:nvGrpSpPr>
                <p:cNvPr id="177212" name="Group 60"/>
                <p:cNvGrpSpPr>
                  <a:grpSpLocks/>
                </p:cNvGrpSpPr>
                <p:nvPr/>
              </p:nvGrpSpPr>
              <p:grpSpPr bwMode="auto">
                <a:xfrm>
                  <a:off x="2332" y="496"/>
                  <a:ext cx="657" cy="1731"/>
                  <a:chOff x="2332" y="496"/>
                  <a:chExt cx="657" cy="1731"/>
                </a:xfrm>
              </p:grpSpPr>
              <p:sp>
                <p:nvSpPr>
                  <p:cNvPr id="177213" name="Freeform 61"/>
                  <p:cNvSpPr>
                    <a:spLocks/>
                  </p:cNvSpPr>
                  <p:nvPr/>
                </p:nvSpPr>
                <p:spPr bwMode="auto">
                  <a:xfrm rot="1453774">
                    <a:off x="2332" y="496"/>
                    <a:ext cx="216" cy="1731"/>
                  </a:xfrm>
                  <a:custGeom>
                    <a:avLst/>
                    <a:gdLst>
                      <a:gd name="T0" fmla="*/ 227 w 227"/>
                      <a:gd name="T1" fmla="*/ 136 h 1859"/>
                      <a:gd name="T2" fmla="*/ 0 w 227"/>
                      <a:gd name="T3" fmla="*/ 1859 h 1859"/>
                      <a:gd name="T4" fmla="*/ 0 w 227"/>
                      <a:gd name="T5" fmla="*/ 1633 h 1859"/>
                      <a:gd name="T6" fmla="*/ 137 w 227"/>
                      <a:gd name="T7" fmla="*/ 0 h 18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27" h="1859">
                        <a:moveTo>
                          <a:pt x="227" y="136"/>
                        </a:moveTo>
                        <a:lnTo>
                          <a:pt x="0" y="1859"/>
                        </a:lnTo>
                        <a:lnTo>
                          <a:pt x="0" y="1633"/>
                        </a:lnTo>
                        <a:lnTo>
                          <a:pt x="137" y="0"/>
                        </a:lnTo>
                      </a:path>
                    </a:pathLst>
                  </a:custGeom>
                  <a:noFill/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CC0066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77214" name="Oval 62"/>
                  <p:cNvSpPr>
                    <a:spLocks noChangeArrowheads="1"/>
                  </p:cNvSpPr>
                  <p:nvPr/>
                </p:nvSpPr>
                <p:spPr bwMode="auto">
                  <a:xfrm rot="1453774">
                    <a:off x="2730" y="566"/>
                    <a:ext cx="259" cy="253"/>
                  </a:xfrm>
                  <a:prstGeom prst="ellipse">
                    <a:avLst/>
                  </a:prstGeom>
                  <a:noFill/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CC0066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</p:grpSp>
        <p:grpSp>
          <p:nvGrpSpPr>
            <p:cNvPr id="177215" name="Group 63"/>
            <p:cNvGrpSpPr>
              <a:grpSpLocks/>
            </p:cNvGrpSpPr>
            <p:nvPr/>
          </p:nvGrpSpPr>
          <p:grpSpPr bwMode="auto">
            <a:xfrm rot="16795005" flipH="1">
              <a:off x="1054" y="2081"/>
              <a:ext cx="1451" cy="1881"/>
              <a:chOff x="703" y="1605"/>
              <a:chExt cx="1390" cy="1881"/>
            </a:xfrm>
          </p:grpSpPr>
          <p:sp>
            <p:nvSpPr>
              <p:cNvPr id="177216" name="Freeform 64"/>
              <p:cNvSpPr>
                <a:spLocks/>
              </p:cNvSpPr>
              <p:nvPr/>
            </p:nvSpPr>
            <p:spPr bwMode="auto">
              <a:xfrm rot="-598683">
                <a:off x="1158" y="1605"/>
                <a:ext cx="766" cy="1823"/>
              </a:xfrm>
              <a:custGeom>
                <a:avLst/>
                <a:gdLst>
                  <a:gd name="T0" fmla="*/ 0 w 1252"/>
                  <a:gd name="T1" fmla="*/ 90 h 3125"/>
                  <a:gd name="T2" fmla="*/ 227 w 1252"/>
                  <a:gd name="T3" fmla="*/ 0 h 3125"/>
                  <a:gd name="T4" fmla="*/ 1179 w 1252"/>
                  <a:gd name="T5" fmla="*/ 2540 h 3125"/>
                  <a:gd name="T6" fmla="*/ 1252 w 1252"/>
                  <a:gd name="T7" fmla="*/ 3125 h 3125"/>
                  <a:gd name="T8" fmla="*/ 952 w 1252"/>
                  <a:gd name="T9" fmla="*/ 2630 h 3125"/>
                  <a:gd name="T10" fmla="*/ 0 w 1252"/>
                  <a:gd name="T11" fmla="*/ 90 h 3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52" h="3125">
                    <a:moveTo>
                      <a:pt x="0" y="90"/>
                    </a:moveTo>
                    <a:lnTo>
                      <a:pt x="227" y="0"/>
                    </a:lnTo>
                    <a:lnTo>
                      <a:pt x="1179" y="2540"/>
                    </a:lnTo>
                    <a:lnTo>
                      <a:pt x="1252" y="3125"/>
                    </a:lnTo>
                    <a:lnTo>
                      <a:pt x="952" y="2630"/>
                    </a:lnTo>
                    <a:lnTo>
                      <a:pt x="0" y="9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77217" name="Group 65"/>
              <p:cNvGrpSpPr>
                <a:grpSpLocks/>
              </p:cNvGrpSpPr>
              <p:nvPr/>
            </p:nvGrpSpPr>
            <p:grpSpPr bwMode="auto">
              <a:xfrm>
                <a:off x="703" y="1616"/>
                <a:ext cx="1390" cy="1870"/>
                <a:chOff x="703" y="1616"/>
                <a:chExt cx="1390" cy="1870"/>
              </a:xfrm>
            </p:grpSpPr>
            <p:grpSp>
              <p:nvGrpSpPr>
                <p:cNvPr id="177218" name="Group 66"/>
                <p:cNvGrpSpPr>
                  <a:grpSpLocks/>
                </p:cNvGrpSpPr>
                <p:nvPr/>
              </p:nvGrpSpPr>
              <p:grpSpPr bwMode="auto">
                <a:xfrm>
                  <a:off x="1848" y="3017"/>
                  <a:ext cx="245" cy="343"/>
                  <a:chOff x="1848" y="3017"/>
                  <a:chExt cx="245" cy="343"/>
                </a:xfrm>
              </p:grpSpPr>
              <p:sp>
                <p:nvSpPr>
                  <p:cNvPr id="177219" name="Freeform 67"/>
                  <p:cNvSpPr>
                    <a:spLocks/>
                  </p:cNvSpPr>
                  <p:nvPr/>
                </p:nvSpPr>
                <p:spPr bwMode="auto">
                  <a:xfrm>
                    <a:off x="1848" y="3017"/>
                    <a:ext cx="245" cy="339"/>
                  </a:xfrm>
                  <a:custGeom>
                    <a:avLst/>
                    <a:gdLst>
                      <a:gd name="T0" fmla="*/ 245 w 245"/>
                      <a:gd name="T1" fmla="*/ 339 h 339"/>
                      <a:gd name="T2" fmla="*/ 129 w 245"/>
                      <a:gd name="T3" fmla="*/ 0 h 339"/>
                      <a:gd name="T4" fmla="*/ 0 w 245"/>
                      <a:gd name="T5" fmla="*/ 83 h 339"/>
                      <a:gd name="T6" fmla="*/ 245 w 245"/>
                      <a:gd name="T7" fmla="*/ 339 h 3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45" h="339">
                        <a:moveTo>
                          <a:pt x="245" y="339"/>
                        </a:moveTo>
                        <a:lnTo>
                          <a:pt x="129" y="0"/>
                        </a:lnTo>
                        <a:lnTo>
                          <a:pt x="0" y="83"/>
                        </a:lnTo>
                        <a:lnTo>
                          <a:pt x="245" y="339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chemeClr val="bg1"/>
                      </a:gs>
                      <a:gs pos="50000">
                        <a:srgbClr val="FF9900"/>
                      </a:gs>
                      <a:gs pos="100000">
                        <a:schemeClr val="bg1"/>
                      </a:gs>
                    </a:gsLst>
                    <a:lin ang="2700000" scaled="1"/>
                  </a:gradFill>
                  <a:ln w="9525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77220" name="Freeform 68"/>
                  <p:cNvSpPr>
                    <a:spLocks/>
                  </p:cNvSpPr>
                  <p:nvPr/>
                </p:nvSpPr>
                <p:spPr bwMode="auto">
                  <a:xfrm>
                    <a:off x="1980" y="3204"/>
                    <a:ext cx="112" cy="156"/>
                  </a:xfrm>
                  <a:custGeom>
                    <a:avLst/>
                    <a:gdLst>
                      <a:gd name="T0" fmla="*/ 56 w 112"/>
                      <a:gd name="T1" fmla="*/ 0 h 156"/>
                      <a:gd name="T2" fmla="*/ 0 w 112"/>
                      <a:gd name="T3" fmla="*/ 36 h 156"/>
                      <a:gd name="T4" fmla="*/ 112 w 112"/>
                      <a:gd name="T5" fmla="*/ 156 h 156"/>
                      <a:gd name="T6" fmla="*/ 56 w 112"/>
                      <a:gd name="T7" fmla="*/ 0 h 1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12" h="156">
                        <a:moveTo>
                          <a:pt x="56" y="0"/>
                        </a:moveTo>
                        <a:lnTo>
                          <a:pt x="0" y="36"/>
                        </a:lnTo>
                        <a:lnTo>
                          <a:pt x="112" y="156"/>
                        </a:lnTo>
                        <a:lnTo>
                          <a:pt x="56" y="0"/>
                        </a:lnTo>
                        <a:close/>
                      </a:path>
                    </a:pathLst>
                  </a:cu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77221" name="Group 69"/>
                <p:cNvGrpSpPr>
                  <a:grpSpLocks/>
                </p:cNvGrpSpPr>
                <p:nvPr/>
              </p:nvGrpSpPr>
              <p:grpSpPr bwMode="auto">
                <a:xfrm>
                  <a:off x="703" y="1616"/>
                  <a:ext cx="1158" cy="1870"/>
                  <a:chOff x="2332" y="357"/>
                  <a:chExt cx="1158" cy="1870"/>
                </a:xfrm>
              </p:grpSpPr>
              <p:sp>
                <p:nvSpPr>
                  <p:cNvPr id="177222" name="Freeform 70"/>
                  <p:cNvSpPr>
                    <a:spLocks/>
                  </p:cNvSpPr>
                  <p:nvPr/>
                </p:nvSpPr>
                <p:spPr bwMode="auto">
                  <a:xfrm rot="-598683">
                    <a:off x="2820" y="357"/>
                    <a:ext cx="670" cy="1523"/>
                  </a:xfrm>
                  <a:custGeom>
                    <a:avLst/>
                    <a:gdLst>
                      <a:gd name="T0" fmla="*/ 867 w 1094"/>
                      <a:gd name="T1" fmla="*/ 2612 h 2612"/>
                      <a:gd name="T2" fmla="*/ 1094 w 1094"/>
                      <a:gd name="T3" fmla="*/ 2522 h 2612"/>
                      <a:gd name="T4" fmla="*/ 1016 w 1094"/>
                      <a:gd name="T5" fmla="*/ 2554 h 2612"/>
                      <a:gd name="T6" fmla="*/ 84 w 1094"/>
                      <a:gd name="T7" fmla="*/ 0 h 2612"/>
                      <a:gd name="T8" fmla="*/ 0 w 1094"/>
                      <a:gd name="T9" fmla="*/ 30 h 2612"/>
                      <a:gd name="T10" fmla="*/ 940 w 1094"/>
                      <a:gd name="T11" fmla="*/ 2584 h 26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094" h="2612">
                        <a:moveTo>
                          <a:pt x="867" y="2612"/>
                        </a:moveTo>
                        <a:lnTo>
                          <a:pt x="1094" y="2522"/>
                        </a:lnTo>
                        <a:lnTo>
                          <a:pt x="1016" y="2554"/>
                        </a:lnTo>
                        <a:lnTo>
                          <a:pt x="84" y="0"/>
                        </a:lnTo>
                        <a:lnTo>
                          <a:pt x="0" y="30"/>
                        </a:lnTo>
                        <a:lnTo>
                          <a:pt x="940" y="2584"/>
                        </a:lnTo>
                      </a:path>
                    </a:pathLst>
                  </a:cu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grpSp>
                <p:nvGrpSpPr>
                  <p:cNvPr id="177223" name="Group 71"/>
                  <p:cNvGrpSpPr>
                    <a:grpSpLocks/>
                  </p:cNvGrpSpPr>
                  <p:nvPr/>
                </p:nvGrpSpPr>
                <p:grpSpPr bwMode="auto">
                  <a:xfrm>
                    <a:off x="2332" y="496"/>
                    <a:ext cx="657" cy="1731"/>
                    <a:chOff x="2332" y="496"/>
                    <a:chExt cx="657" cy="1731"/>
                  </a:xfrm>
                </p:grpSpPr>
                <p:sp>
                  <p:nvSpPr>
                    <p:cNvPr id="177224" name="Freeform 72"/>
                    <p:cNvSpPr>
                      <a:spLocks/>
                    </p:cNvSpPr>
                    <p:nvPr/>
                  </p:nvSpPr>
                  <p:spPr bwMode="auto">
                    <a:xfrm rot="1453774">
                      <a:off x="2332" y="496"/>
                      <a:ext cx="216" cy="1731"/>
                    </a:xfrm>
                    <a:custGeom>
                      <a:avLst/>
                      <a:gdLst>
                        <a:gd name="T0" fmla="*/ 227 w 227"/>
                        <a:gd name="T1" fmla="*/ 136 h 1859"/>
                        <a:gd name="T2" fmla="*/ 0 w 227"/>
                        <a:gd name="T3" fmla="*/ 1859 h 1859"/>
                        <a:gd name="T4" fmla="*/ 0 w 227"/>
                        <a:gd name="T5" fmla="*/ 1633 h 1859"/>
                        <a:gd name="T6" fmla="*/ 137 w 227"/>
                        <a:gd name="T7" fmla="*/ 0 h 185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27" h="1859">
                          <a:moveTo>
                            <a:pt x="227" y="136"/>
                          </a:moveTo>
                          <a:lnTo>
                            <a:pt x="0" y="1859"/>
                          </a:lnTo>
                          <a:lnTo>
                            <a:pt x="0" y="1633"/>
                          </a:lnTo>
                          <a:lnTo>
                            <a:pt x="137" y="0"/>
                          </a:lnTo>
                        </a:path>
                      </a:pathLst>
                    </a:custGeom>
                    <a:solidFill>
                      <a:schemeClr val="bg2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77225" name="Oval 73"/>
                    <p:cNvSpPr>
                      <a:spLocks noChangeArrowheads="1"/>
                    </p:cNvSpPr>
                    <p:nvPr/>
                  </p:nvSpPr>
                  <p:spPr bwMode="auto">
                    <a:xfrm rot="1453774">
                      <a:off x="2730" y="566"/>
                      <a:ext cx="259" cy="253"/>
                    </a:xfrm>
                    <a:prstGeom prst="ellipse">
                      <a:avLst/>
                    </a:prstGeom>
                    <a:solidFill>
                      <a:schemeClr val="bg2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</p:grpSp>
          </p:grpSp>
        </p:grpSp>
      </p:grpSp>
      <p:sp>
        <p:nvSpPr>
          <p:cNvPr id="177226" name="Freeform 74"/>
          <p:cNvSpPr>
            <a:spLocks/>
          </p:cNvSpPr>
          <p:nvPr/>
        </p:nvSpPr>
        <p:spPr bwMode="auto">
          <a:xfrm>
            <a:off x="4533900" y="660400"/>
            <a:ext cx="12700" cy="5473700"/>
          </a:xfrm>
          <a:custGeom>
            <a:avLst/>
            <a:gdLst>
              <a:gd name="T0" fmla="*/ 0 w 8"/>
              <a:gd name="T1" fmla="*/ 0 h 3448"/>
              <a:gd name="T2" fmla="*/ 8 w 8"/>
              <a:gd name="T3" fmla="*/ 3448 h 344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8" h="3448">
                <a:moveTo>
                  <a:pt x="0" y="0"/>
                </a:moveTo>
                <a:lnTo>
                  <a:pt x="8" y="3448"/>
                </a:ln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ru-RU"/>
          </a:p>
        </p:txBody>
      </p:sp>
      <p:sp>
        <p:nvSpPr>
          <p:cNvPr id="177166" name="Text Box 14"/>
          <p:cNvSpPr txBox="1">
            <a:spLocks noChangeArrowheads="1"/>
          </p:cNvSpPr>
          <p:nvPr/>
        </p:nvSpPr>
        <p:spPr bwMode="auto">
          <a:xfrm>
            <a:off x="5901289" y="41649"/>
            <a:ext cx="3221625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ru-RU" sz="2800" b="1" dirty="0">
                <a:solidFill>
                  <a:srgbClr val="FF0000"/>
                </a:solidFill>
                <a:latin typeface="Arial" charset="0"/>
              </a:rPr>
              <a:t>Построение </a:t>
            </a:r>
          </a:p>
          <a:p>
            <a:r>
              <a:rPr lang="ru-RU" altLang="ru-RU" sz="2800" b="1" dirty="0" smtClean="0">
                <a:solidFill>
                  <a:srgbClr val="FF0000"/>
                </a:solidFill>
                <a:latin typeface="Arial" charset="0"/>
              </a:rPr>
              <a:t>серединного  перпендикуляра </a:t>
            </a:r>
          </a:p>
          <a:p>
            <a:r>
              <a:rPr lang="ru-RU" altLang="ru-RU" sz="2800" b="1" dirty="0" smtClean="0">
                <a:solidFill>
                  <a:srgbClr val="FF0000"/>
                </a:solidFill>
                <a:latin typeface="Arial" charset="0"/>
              </a:rPr>
              <a:t>к отрезку</a:t>
            </a:r>
            <a:endParaRPr lang="ru-RU" altLang="ru-RU" sz="2800" b="1" dirty="0">
              <a:solidFill>
                <a:srgbClr val="FF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493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77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9000000">
                                      <p:cBhvr>
                                        <p:cTn id="14" dur="2000" fill="hold"/>
                                        <p:tgtEl>
                                          <p:spTgt spid="1771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17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77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77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9000000">
                                      <p:cBhvr>
                                        <p:cTn id="28" dur="2000" fill="hold"/>
                                        <p:tgtEl>
                                          <p:spTgt spid="1772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17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71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71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71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71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71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71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71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71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717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71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717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71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717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71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717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717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2000"/>
                                        <p:tgtEl>
                                          <p:spTgt spid="177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7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77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3000"/>
                                        <p:tgtEl>
                                          <p:spTgt spid="177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54" grpId="0"/>
      <p:bldP spid="177171" grpId="0" animBg="1"/>
      <p:bldP spid="177172" grpId="0" animBg="1"/>
      <p:bldP spid="177173" grpId="0" animBg="1"/>
      <p:bldP spid="177174" grpId="0" animBg="1"/>
      <p:bldP spid="177226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19</Words>
  <Application>Microsoft Office PowerPoint</Application>
  <PresentationFormat>Экран (4:3)</PresentationFormat>
  <Paragraphs>9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Татьяна</cp:lastModifiedBy>
  <cp:revision>1</cp:revision>
  <dcterms:created xsi:type="dcterms:W3CDTF">2020-04-23T23:17:08Z</dcterms:created>
  <dcterms:modified xsi:type="dcterms:W3CDTF">2020-04-23T23:19:14Z</dcterms:modified>
</cp:coreProperties>
</file>